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372" r:id="rId3"/>
    <p:sldId id="418" r:id="rId4"/>
    <p:sldId id="422" r:id="rId5"/>
    <p:sldId id="423" r:id="rId6"/>
    <p:sldId id="424" r:id="rId7"/>
    <p:sldId id="419" r:id="rId8"/>
    <p:sldId id="425" r:id="rId9"/>
    <p:sldId id="426" r:id="rId10"/>
    <p:sldId id="427" r:id="rId11"/>
    <p:sldId id="428" r:id="rId12"/>
    <p:sldId id="420" r:id="rId13"/>
    <p:sldId id="408" r:id="rId14"/>
    <p:sldId id="410" r:id="rId15"/>
    <p:sldId id="429" r:id="rId16"/>
    <p:sldId id="367" r:id="rId17"/>
    <p:sldId id="368" r:id="rId18"/>
    <p:sldId id="411" r:id="rId19"/>
    <p:sldId id="369" r:id="rId20"/>
    <p:sldId id="370" r:id="rId21"/>
    <p:sldId id="412" r:id="rId22"/>
    <p:sldId id="421" r:id="rId23"/>
    <p:sldId id="309" r:id="rId24"/>
    <p:sldId id="281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02"/>
    <p:restoredTop sz="94646"/>
  </p:normalViewPr>
  <p:slideViewPr>
    <p:cSldViewPr snapToGrid="0" snapToObjects="1">
      <p:cViewPr varScale="1">
        <p:scale>
          <a:sx n="106" d="100"/>
          <a:sy n="106" d="100"/>
        </p:scale>
        <p:origin x="184" y="6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nan" userId="d4d415a54ab4f85c" providerId="LiveId" clId="{7D3AE120-C473-C842-A5F2-C8334D7BE4EB}"/>
    <pc:docChg chg="custSel modSld">
      <pc:chgData name="zhang nan" userId="d4d415a54ab4f85c" providerId="LiveId" clId="{7D3AE120-C473-C842-A5F2-C8334D7BE4EB}" dt="2020-05-15T15:18:10.994" v="1" actId="7634"/>
      <pc:docMkLst>
        <pc:docMk/>
      </pc:docMkLst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2438949722" sldId="368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2438949722" sldId="368"/>
            <ac:inkMk id="5" creationId="{7F5BB2DF-D535-504E-B712-95A885B5CB68}"/>
          </ac:inkMkLst>
        </pc:inkChg>
      </pc:sldChg>
      <pc:sldChg chg="addSp">
        <pc:chgData name="zhang nan" userId="d4d415a54ab4f85c" providerId="LiveId" clId="{7D3AE120-C473-C842-A5F2-C8334D7BE4EB}" dt="2020-05-15T14:58:56.207" v="0" actId="7634"/>
        <pc:sldMkLst>
          <pc:docMk/>
          <pc:sldMk cId="2006949080" sldId="369"/>
        </pc:sldMkLst>
        <pc:inkChg chg="add">
          <ac:chgData name="zhang nan" userId="d4d415a54ab4f85c" providerId="LiveId" clId="{7D3AE120-C473-C842-A5F2-C8334D7BE4EB}" dt="2020-05-15T14:58:56.207" v="0" actId="7634"/>
          <ac:inkMkLst>
            <pc:docMk/>
            <pc:sldMk cId="2006949080" sldId="369"/>
            <ac:inkMk id="3" creationId="{B97FCA7B-70D4-6D48-83FF-F451BA3101C9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1114478772" sldId="373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1114478772" sldId="373"/>
            <ac:inkMk id="3" creationId="{6D736AB2-3F55-D241-930D-CC248C9E5E70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1961085422" sldId="374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1961085422" sldId="374"/>
            <ac:inkMk id="4" creationId="{8F4D386F-3A87-5740-B303-EFAF8609E3BA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3759899377" sldId="379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3759899377" sldId="379"/>
            <ac:inkMk id="3" creationId="{782AD256-0520-4A4D-941F-BACBC396211F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2164916590" sldId="380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2164916590" sldId="380"/>
            <ac:inkMk id="5" creationId="{6F2A0E01-E882-7F4D-97B3-9A630BA2C582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142044498" sldId="381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142044498" sldId="381"/>
            <ac:inkMk id="3" creationId="{0DADBB08-6192-3840-B9D5-2E0AF121AEA6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1620024947" sldId="385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1620024947" sldId="385"/>
            <ac:inkMk id="4" creationId="{093B3D5F-79EF-0B44-9E69-FE4058C25350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784356363" sldId="386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784356363" sldId="386"/>
            <ac:inkMk id="5" creationId="{CBC6E5DE-D7F8-914F-BB13-E78EB7B3DD83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3591146885" sldId="410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3591146885" sldId="410"/>
            <ac:inkMk id="4" creationId="{A155A4E4-928E-9F46-B7F6-2624D8A568FB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1100529113" sldId="411"/>
        </pc:sldMkLst>
        <pc:inkChg chg="add">
          <ac:chgData name="zhang nan" userId="d4d415a54ab4f85c" providerId="LiveId" clId="{7D3AE120-C473-C842-A5F2-C8334D7BE4EB}" dt="2020-05-15T14:58:56.207" v="0" actId="7634"/>
          <ac:inkMkLst>
            <pc:docMk/>
            <pc:sldMk cId="1100529113" sldId="411"/>
            <ac:inkMk id="5" creationId="{CA565A72-53B6-9D4E-8E13-3486737AB6FB}"/>
          </ac:inkMkLst>
        </pc:inkChg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1100529113" sldId="411"/>
            <ac:inkMk id="6" creationId="{7FB4E817-8F32-F644-8F7D-A588233CF352}"/>
          </ac:inkMkLst>
        </pc:inkChg>
      </pc:sldChg>
      <pc:sldChg chg="addSp">
        <pc:chgData name="zhang nan" userId="d4d415a54ab4f85c" providerId="LiveId" clId="{7D3AE120-C473-C842-A5F2-C8334D7BE4EB}" dt="2020-05-15T15:18:10.994" v="1" actId="7634"/>
        <pc:sldMkLst>
          <pc:docMk/>
          <pc:sldMk cId="672721029" sldId="417"/>
        </pc:sldMkLst>
        <pc:inkChg chg="add">
          <ac:chgData name="zhang nan" userId="d4d415a54ab4f85c" providerId="LiveId" clId="{7D3AE120-C473-C842-A5F2-C8334D7BE4EB}" dt="2020-05-15T15:18:10.994" v="1" actId="7634"/>
          <ac:inkMkLst>
            <pc:docMk/>
            <pc:sldMk cId="672721029" sldId="417"/>
            <ac:inkMk id="2" creationId="{A5B7144D-A92B-9544-85DE-218A88C78F4B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17D-9A61-414B-8266-A9B9F36CA6CA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C0E-7D2B-6B41-96CF-B92C3187048C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F8D6-1C18-D540-A9A9-F31695F3974A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2F08-C8C3-6E48-B7C6-66B3A54E1CC5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3A54-E695-814C-ABEE-5A73BC751E58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3C3-7A18-174A-A78F-59AC692149A1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85FA-CEA8-3E4F-A0FF-FED59307A567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E766-6587-F148-92F0-DCBCF01E40F9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A138-6F2D-264D-9307-9ABD5819A5E1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FD27-EB9E-9A43-8BA8-E30161CF8861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1791F-DB63-0E46-A778-3C45E66BF293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8BFB-4F42-6842-86C0-4488D970B9E9}" type="datetime1">
              <a:rPr kumimoji="1" lang="zh-CN" altLang="en-US" smtClean="0"/>
              <a:t>2020/5/30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3099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dirty="0"/>
              <a:t>NLG</a:t>
            </a:r>
            <a:r>
              <a:rPr kumimoji="1" lang="zh-CN" altLang="en-US" dirty="0"/>
              <a:t>过程的优化与项目</a:t>
            </a:r>
            <a:r>
              <a:rPr kumimoji="1" lang="en" altLang="zh-CN" dirty="0"/>
              <a:t>Inference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3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35DB0D8-8244-A84D-891E-324B463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14FB85-B870-E44D-959F-173C3EC70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Nucleus sampling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DBE478-78B0-5740-9709-EE31FC37A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9AC56A-5434-6B46-BD24-9DE481574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814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D23DF-410A-D24A-AF02-0F9572AA0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惩罚重复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F6339C-1F5C-114E-9D6C-1A81B3509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F3BEF2-6A06-F946-BAC1-C2381C34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51579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项目的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的改进</a:t>
            </a:r>
          </a:p>
          <a:p>
            <a:r>
              <a:rPr lang="zh-CN" altLang="en-US" sz="3600" dirty="0"/>
              <a:t>生成问题训练策略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5825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Scheduled Sampling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2AFCA1-2C72-1A47-A3EE-D298041AA5A8}"/>
              </a:ext>
            </a:extLst>
          </p:cNvPr>
          <p:cNvSpPr/>
          <p:nvPr/>
        </p:nvSpPr>
        <p:spPr>
          <a:xfrm>
            <a:off x="392145" y="1365697"/>
            <a:ext cx="872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A method for avoiding the problem of exposure bias. </a:t>
            </a:r>
            <a:endParaRPr lang="en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971C8-C60D-BF4D-B830-9BB5D96759CD}"/>
              </a:ext>
            </a:extLst>
          </p:cNvPr>
          <p:cNvSpPr/>
          <p:nvPr/>
        </p:nvSpPr>
        <p:spPr>
          <a:xfrm>
            <a:off x="392145" y="2067219"/>
            <a:ext cx="892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一种解决训练和生成时输入数据分布不一致的方法。在训练早期该方法主要使用目标序列中的真实元素作为解码器输入，可以将模型从随机初始化的状态快速引导至一个合理的状态。随着训练的进行，该方法会逐渐更多地使用生成的元素作为解码器输入，以解决数据分布不一致的问题。该方法应用在模型的</a:t>
            </a:r>
            <a:r>
              <a:rPr lang="zh-CN" altLang="en-US" dirty="0">
                <a:solidFill>
                  <a:srgbClr val="333333"/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训练阶段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，生成阶段不使用。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AFED7E-65AF-544D-A1DA-4B084B7EBE76}"/>
              </a:ext>
            </a:extLst>
          </p:cNvPr>
          <p:cNvSpPr/>
          <p:nvPr/>
        </p:nvSpPr>
        <p:spPr>
          <a:xfrm>
            <a:off x="3705231" y="5747161"/>
            <a:ext cx="8029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Scheduled Sampling for Sequence Prediction with Recurrent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1828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Scheduled Sampling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5D65BD-7920-4742-9851-12793898A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0" y="1099714"/>
            <a:ext cx="5732940" cy="364210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DDC509-CCE7-844A-A6D1-E2B85D40E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679885"/>
            <a:ext cx="6017388" cy="364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146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Scheduled Sampling</a:t>
            </a:r>
            <a:r>
              <a:rPr lang="zh-CN" altLang="e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代码</a:t>
            </a:r>
            <a:endParaRPr lang="en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23E67D3-32E4-0B4B-AC94-B1611799E800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8011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Datasets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7323117" y="1399647"/>
            <a:ext cx="21544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单文档摘要：</a:t>
            </a:r>
            <a:endParaRPr lang="en-US" altLang="zh-CN" sz="2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Gigaword</a:t>
            </a:r>
            <a:endParaRPr lang="en-US" altLang="zh-CN" sz="2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LCSTS</a:t>
            </a:r>
          </a:p>
          <a:p>
            <a:r>
              <a:rPr lang="en-US" altLang="zh-CN" sz="2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Newsroom</a:t>
            </a:r>
          </a:p>
          <a:p>
            <a:r>
              <a:rPr lang="en-US" altLang="zh-CN" sz="24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Xsum</a:t>
            </a:r>
            <a:endParaRPr lang="en-US" altLang="zh-CN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E6BA60-04DD-9242-B516-290AD1F2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1953429"/>
            <a:ext cx="5791200" cy="15748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76AB207-AAB1-694E-AF46-129996A90E91}"/>
              </a:ext>
            </a:extLst>
          </p:cNvPr>
          <p:cNvSpPr txBox="1"/>
          <p:nvPr/>
        </p:nvSpPr>
        <p:spPr>
          <a:xfrm>
            <a:off x="348601" y="3739293"/>
            <a:ext cx="70188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新浪微博摘要数据集（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679898 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条数据）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66ED91-9ECA-384C-9C2B-92F2B67A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909" y="4930249"/>
            <a:ext cx="4873473" cy="81577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BB5BE15-BED7-024D-8CC3-8B184A5D1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145" y="4456723"/>
            <a:ext cx="6100095" cy="17628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51348E5-8F4A-874D-8A6B-3B752860413F}"/>
              </a:ext>
            </a:extLst>
          </p:cNvPr>
          <p:cNvSpPr txBox="1"/>
          <p:nvPr/>
        </p:nvSpPr>
        <p:spPr>
          <a:xfrm>
            <a:off x="544545" y="1399647"/>
            <a:ext cx="6626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CNN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dailymail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数据集</a:t>
            </a:r>
          </a:p>
        </p:txBody>
      </p:sp>
    </p:spTree>
    <p:extLst>
      <p:ext uri="{BB962C8B-B14F-4D97-AF65-F5344CB8AC3E}">
        <p14:creationId xmlns:p14="http://schemas.microsoft.com/office/powerpoint/2010/main" val="186369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ROUGE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recall-oriented understand for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gisting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evalution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493E35-9900-FA40-ABE3-CCBDB283DFA7}"/>
              </a:ext>
            </a:extLst>
          </p:cNvPr>
          <p:cNvSpPr/>
          <p:nvPr/>
        </p:nvSpPr>
        <p:spPr>
          <a:xfrm>
            <a:off x="765563" y="2594544"/>
            <a:ext cx="2382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ROUGE-SU</a:t>
            </a:r>
            <a:endParaRPr lang="en" altLang="zh-CN" sz="2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38949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ROUGE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D03C71-16C5-7F4E-91D1-46F3C06310E4}"/>
              </a:ext>
            </a:extLst>
          </p:cNvPr>
          <p:cNvSpPr txBox="1"/>
          <p:nvPr/>
        </p:nvSpPr>
        <p:spPr>
          <a:xfrm>
            <a:off x="392145" y="1247247"/>
            <a:ext cx="66261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recall-oriented understand for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gisting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evalution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8493E35-9900-FA40-ABE3-CCBDB283DFA7}"/>
              </a:ext>
            </a:extLst>
          </p:cNvPr>
          <p:cNvSpPr/>
          <p:nvPr/>
        </p:nvSpPr>
        <p:spPr>
          <a:xfrm>
            <a:off x="765563" y="2594544"/>
            <a:ext cx="23825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altLang="zh-CN" sz="2800" dirty="0">
                <a:solidFill>
                  <a:srgbClr val="404040"/>
                </a:solidFill>
                <a:latin typeface="-apple-system"/>
              </a:rPr>
              <a:t>ROUGE-SU</a:t>
            </a:r>
            <a:endParaRPr lang="en" altLang="zh-CN" sz="2400" b="0" i="0" dirty="0">
              <a:solidFill>
                <a:srgbClr val="404040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10052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Initializing neural networks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949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项目的</a:t>
            </a:r>
            <a:r>
              <a:rPr lang="en" altLang="zh-CN" sz="3600" dirty="0"/>
              <a:t>inference</a:t>
            </a:r>
          </a:p>
          <a:p>
            <a:r>
              <a:rPr lang="en" altLang="zh-CN" sz="3600" dirty="0"/>
              <a:t>Beam Search</a:t>
            </a:r>
            <a:r>
              <a:rPr lang="zh-CN" altLang="en-US" sz="3600" dirty="0"/>
              <a:t>的改进</a:t>
            </a:r>
          </a:p>
          <a:p>
            <a:r>
              <a:rPr lang="zh-CN" altLang="en-US" sz="3600" dirty="0"/>
              <a:t>生成问题训练策略</a:t>
            </a:r>
          </a:p>
          <a:p>
            <a:r>
              <a:rPr lang="zh-CN" altLang="en-US" sz="3600" dirty="0"/>
              <a:t>项目</a:t>
            </a:r>
            <a:r>
              <a:rPr lang="en" altLang="zh-CN" sz="3600" dirty="0"/>
              <a:t>baseline</a:t>
            </a:r>
            <a:r>
              <a:rPr lang="zh-CN" altLang="en-US" sz="3600" dirty="0"/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394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Batch size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9AA4956-C6C7-1E40-AA67-358E8CD8965B}"/>
              </a:ext>
            </a:extLst>
          </p:cNvPr>
          <p:cNvSpPr/>
          <p:nvPr/>
        </p:nvSpPr>
        <p:spPr>
          <a:xfrm>
            <a:off x="657230" y="1376522"/>
            <a:ext cx="84214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1. Batch size是用于在每次迭代中训练模型的数据数量。一般的设置是32，</a:t>
            </a:r>
            <a:r>
              <a:rPr lang="en-US" altLang="zh-CN" sz="2400" dirty="0"/>
              <a:t>6</a:t>
            </a:r>
            <a:r>
              <a:rPr lang="zh-CN" altLang="en-US" sz="2400" dirty="0"/>
              <a:t>4，128，256，512。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331EAD4-D421-6249-9673-965899081AF3}"/>
              </a:ext>
            </a:extLst>
          </p:cNvPr>
          <p:cNvSpPr/>
          <p:nvPr/>
        </p:nvSpPr>
        <p:spPr>
          <a:xfrm>
            <a:off x="657230" y="2396954"/>
            <a:ext cx="8387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2. 选择正确的Batch size对于确保cost function和参数值的收敛，以及模型的泛化能力。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B700483-71C0-3849-8B55-A6779BC326D9}"/>
              </a:ext>
            </a:extLst>
          </p:cNvPr>
          <p:cNvSpPr/>
          <p:nvPr/>
        </p:nvSpPr>
        <p:spPr>
          <a:xfrm>
            <a:off x="657230" y="3422228"/>
            <a:ext cx="8353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3. Batch size决定更新的频率。Batch size越小，更新就越快。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3D44B3F-7A86-AF48-A776-3652E0FC5D1E}"/>
              </a:ext>
            </a:extLst>
          </p:cNvPr>
          <p:cNvSpPr/>
          <p:nvPr/>
        </p:nvSpPr>
        <p:spPr>
          <a:xfrm>
            <a:off x="657231" y="4078170"/>
            <a:ext cx="84214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4. Batch size越大，梯度越精确。也就是说，在迭代计算的时候更容易跳过局部区域。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5BE0DAE-3AEC-124E-A237-5256C0B71214}"/>
              </a:ext>
            </a:extLst>
          </p:cNvPr>
          <p:cNvSpPr/>
          <p:nvPr/>
        </p:nvSpPr>
        <p:spPr>
          <a:xfrm>
            <a:off x="657230" y="5098602"/>
            <a:ext cx="838751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5. 比较大Batch size，往往GPU memory是不够用的，就需要通过并行计算的方式解决。</a:t>
            </a:r>
          </a:p>
        </p:txBody>
      </p:sp>
    </p:spTree>
    <p:extLst>
      <p:ext uri="{BB962C8B-B14F-4D97-AF65-F5344CB8AC3E}">
        <p14:creationId xmlns:p14="http://schemas.microsoft.com/office/powerpoint/2010/main" val="117617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Choice of optimizer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BA8E735-9E2D-3E44-A857-6B6689557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FE67EB-7EF1-BE4B-B843-1ACECF0FB03A}"/>
              </a:ext>
            </a:extLst>
          </p:cNvPr>
          <p:cNvSpPr/>
          <p:nvPr/>
        </p:nvSpPr>
        <p:spPr>
          <a:xfrm>
            <a:off x="528447" y="2053400"/>
            <a:ext cx="49824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000000"/>
                </a:solidFill>
                <a:latin typeface="Helvetica Neue" panose="02000503000000020004" pitchFamily="2" charset="0"/>
              </a:rPr>
              <a:t>(Stochastic) Gradient Descent</a:t>
            </a:r>
            <a:endParaRPr lang="en" altLang="zh-CN" sz="28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3EB71F0-A132-474C-8C64-B355F7EF6593}"/>
              </a:ext>
            </a:extLst>
          </p:cNvPr>
          <p:cNvSpPr/>
          <p:nvPr/>
        </p:nvSpPr>
        <p:spPr>
          <a:xfrm>
            <a:off x="528447" y="2871122"/>
            <a:ext cx="1758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Momentum</a:t>
            </a:r>
            <a:endParaRPr lang="en" altLang="zh-CN" sz="24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A81950-C75C-A94C-A615-3010E9DF69BA}"/>
              </a:ext>
            </a:extLst>
          </p:cNvPr>
          <p:cNvSpPr/>
          <p:nvPr/>
        </p:nvSpPr>
        <p:spPr>
          <a:xfrm>
            <a:off x="528447" y="3627289"/>
            <a:ext cx="15016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RMSprop</a:t>
            </a:r>
            <a:endParaRPr lang="en" altLang="zh-CN" sz="2400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6CC840-7ADE-4A48-9A01-EE2E05E0FDB0}"/>
              </a:ext>
            </a:extLst>
          </p:cNvPr>
          <p:cNvSpPr/>
          <p:nvPr/>
        </p:nvSpPr>
        <p:spPr>
          <a:xfrm>
            <a:off x="528447" y="4383456"/>
            <a:ext cx="9941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>
                <a:solidFill>
                  <a:srgbClr val="000000"/>
                </a:solidFill>
                <a:latin typeface="Helvetica Neue" panose="02000503000000020004" pitchFamily="2" charset="0"/>
              </a:rPr>
              <a:t>Adam</a:t>
            </a:r>
            <a:endParaRPr lang="en" altLang="zh-CN" i="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3145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项目的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生成问题训练策略</a:t>
            </a:r>
          </a:p>
          <a:p>
            <a:r>
              <a:rPr lang="zh-CN" altLang="en-US" sz="3600" dirty="0"/>
              <a:t>项目</a:t>
            </a:r>
            <a:r>
              <a:rPr lang="en" altLang="zh-CN" sz="3600" dirty="0"/>
              <a:t>baseline</a:t>
            </a:r>
            <a:r>
              <a:rPr lang="zh-CN" altLang="en-US" sz="3600" dirty="0"/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71919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22E2-04F5-3F40-8A33-3F45249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2E5E8-A0A0-394C-BED7-53E264E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/>
              <a:t>项目的</a:t>
            </a:r>
            <a:r>
              <a:rPr lang="en" altLang="zh-CN" sz="3600" dirty="0"/>
              <a:t>inference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Beam Search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生成问题训练策略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95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0001B-47A1-7C45-94FB-C799A251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Greedy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8FAD7-385B-C846-9FB5-10073E51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97E1-8ED7-4B40-A2EC-B13FAB1D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067131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0001B-47A1-7C45-94FB-C799A251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8FAD7-385B-C846-9FB5-10073E51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97E1-8ED7-4B40-A2EC-B13FAB1D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2648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0001B-47A1-7C45-94FB-C799A251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</a:t>
            </a:r>
            <a:r>
              <a:rPr kumimoji="1" lang="zh-CN" altLang="en-US" dirty="0"/>
              <a:t>代码实现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8FAD7-385B-C846-9FB5-10073E51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97E1-8ED7-4B40-A2EC-B13FAB1D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1030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项目的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inference</a:t>
            </a:r>
          </a:p>
          <a:p>
            <a:r>
              <a:rPr lang="en" altLang="zh-CN" sz="3600" dirty="0"/>
              <a:t>Beam Search</a:t>
            </a:r>
            <a:r>
              <a:rPr lang="zh-CN" altLang="en-US" sz="3600" dirty="0"/>
              <a:t>的改进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生成问题训练策略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项目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baseline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代码实践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261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0001B-47A1-7C45-94FB-C799A251A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随机采样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8FAD7-385B-C846-9FB5-10073E513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2697E1-8ED7-4B40-A2EC-B13FAB1D5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764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C9159-785B-7D41-ABBB-14D6E0D34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top-k</a:t>
            </a:r>
            <a:r>
              <a:rPr lang="zh-CN" altLang="en-US" b="1" dirty="0"/>
              <a:t>采样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C6479E-9C13-4A41-B7C3-00EF886E0C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016507-94BB-9E42-851F-E404F01AB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46369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35782</TotalTime>
  <Words>433</Words>
  <Application>Microsoft Macintosh PowerPoint</Application>
  <PresentationFormat>宽屏</PresentationFormat>
  <Paragraphs>96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-apple-system</vt:lpstr>
      <vt:lpstr>等线</vt:lpstr>
      <vt:lpstr>等线</vt:lpstr>
      <vt:lpstr>等线 Light</vt:lpstr>
      <vt:lpstr>NimbusRomNo9L</vt:lpstr>
      <vt:lpstr>pingfang SC</vt:lpstr>
      <vt:lpstr>Arial</vt:lpstr>
      <vt:lpstr>Helvetica Neue</vt:lpstr>
      <vt:lpstr>Office 主题​​</vt:lpstr>
      <vt:lpstr>PowerPoint 演示文稿</vt:lpstr>
      <vt:lpstr>Outline</vt:lpstr>
      <vt:lpstr>Outline</vt:lpstr>
      <vt:lpstr>Greedy Search</vt:lpstr>
      <vt:lpstr>Beam Search</vt:lpstr>
      <vt:lpstr>Beam Search代码实现</vt:lpstr>
      <vt:lpstr>Outline</vt:lpstr>
      <vt:lpstr>随机采样</vt:lpstr>
      <vt:lpstr>top-k采样</vt:lpstr>
      <vt:lpstr>Nucleus sampling</vt:lpstr>
      <vt:lpstr>惩罚重复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202</cp:revision>
  <cp:lastPrinted>2019-11-08T15:05:15Z</cp:lastPrinted>
  <dcterms:created xsi:type="dcterms:W3CDTF">2019-10-16T03:16:11Z</dcterms:created>
  <dcterms:modified xsi:type="dcterms:W3CDTF">2020-05-30T10:44:57Z</dcterms:modified>
</cp:coreProperties>
</file>